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56" r:id="rId3"/>
    <p:sldId id="257" r:id="rId4"/>
    <p:sldId id="258" r:id="rId5"/>
    <p:sldId id="277" r:id="rId6"/>
    <p:sldId id="259" r:id="rId7"/>
    <p:sldId id="260" r:id="rId8"/>
    <p:sldId id="261" r:id="rId9"/>
    <p:sldId id="263" r:id="rId10"/>
    <p:sldId id="278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80" r:id="rId19"/>
    <p:sldId id="281" r:id="rId20"/>
    <p:sldId id="272" r:id="rId21"/>
    <p:sldId id="273" r:id="rId22"/>
    <p:sldId id="274" r:id="rId23"/>
    <p:sldId id="282" r:id="rId24"/>
    <p:sldId id="275" r:id="rId25"/>
    <p:sldId id="27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1A89-BF6C-4E1F-858B-8359A1DE3606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EE2-0DDA-4038-A434-0967C970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1A89-BF6C-4E1F-858B-8359A1DE3606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EE2-0DDA-4038-A434-0967C970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1A89-BF6C-4E1F-858B-8359A1DE3606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EE2-0DDA-4038-A434-0967C970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1A89-BF6C-4E1F-858B-8359A1DE3606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EE2-0DDA-4038-A434-0967C970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1A89-BF6C-4E1F-858B-8359A1DE3606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EE2-0DDA-4038-A434-0967C970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1A89-BF6C-4E1F-858B-8359A1DE3606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EE2-0DDA-4038-A434-0967C970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1A89-BF6C-4E1F-858B-8359A1DE3606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EE2-0DDA-4038-A434-0967C970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1A89-BF6C-4E1F-858B-8359A1DE3606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EE2-0DDA-4038-A434-0967C970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1A89-BF6C-4E1F-858B-8359A1DE3606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EE2-0DDA-4038-A434-0967C970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1A89-BF6C-4E1F-858B-8359A1DE3606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EE2-0DDA-4038-A434-0967C970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1A89-BF6C-4E1F-858B-8359A1DE3606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3B91EE2-0DDA-4038-A434-0967C9700A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9B1A89-BF6C-4E1F-858B-8359A1DE3606}" type="datetimeFigureOut">
              <a:rPr lang="ru-RU" smtClean="0"/>
              <a:pPr/>
              <a:t>11.05.2014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B91EE2-0DDA-4038-A434-0967C9700A0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club.foto.ru/gallery/images/photo/2004/08/13/255808.jpg" TargetMode="External"/><Relationship Id="rId13" Type="http://schemas.openxmlformats.org/officeDocument/2006/relationships/hyperlink" Target="http://sakha.gov.ru/sites/default/files/story/img/2013_03/18/Los%20(1).jpg" TargetMode="External"/><Relationship Id="rId18" Type="http://schemas.openxmlformats.org/officeDocument/2006/relationships/hyperlink" Target="http://www.prikol.ru/wp-content/gallery/september-2009/cars-without-weels-01.jpg" TargetMode="External"/><Relationship Id="rId3" Type="http://schemas.openxmlformats.org/officeDocument/2006/relationships/hyperlink" Target="http://trendsupdates.com/wp-content/uploads/2010/04/conserving-earth.jpg" TargetMode="External"/><Relationship Id="rId21" Type="http://schemas.openxmlformats.org/officeDocument/2006/relationships/hyperlink" Target="http://img15.nnm.ru/c/c/d/e/2/0a4f57feff4897ce28c2cf09d92.jpg" TargetMode="External"/><Relationship Id="rId7" Type="http://schemas.openxmlformats.org/officeDocument/2006/relationships/hyperlink" Target="http://club.foto.ru/gallery/images/photo/2009/12/24/1488658.jpg" TargetMode="External"/><Relationship Id="rId12" Type="http://schemas.openxmlformats.org/officeDocument/2006/relationships/hyperlink" Target="http://img0.liveinternet.ru/images/attach/c/2/83/19/83019418_3509727_Belka_na_snegy.jpg" TargetMode="External"/><Relationship Id="rId17" Type="http://schemas.openxmlformats.org/officeDocument/2006/relationships/hyperlink" Target="http://cdn.vluki.ru/_fit/300x200/files/2012May10/008-176531.jpg" TargetMode="External"/><Relationship Id="rId2" Type="http://schemas.openxmlformats.org/officeDocument/2006/relationships/hyperlink" Target="http://www.dooptrb.ru/nowosti/den_zemli.jpg" TargetMode="External"/><Relationship Id="rId16" Type="http://schemas.openxmlformats.org/officeDocument/2006/relationships/hyperlink" Target="http://stat17.privet.ru/lr/0a0b22c428f64c98d6d8e9c32c9c8607" TargetMode="External"/><Relationship Id="rId20" Type="http://schemas.openxmlformats.org/officeDocument/2006/relationships/hyperlink" Target="http://www.vedtver.ru/upload/information_system_15/2/1/9/item_2196/information_items_2196.jpe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sk.sibro.ru/upload/img/news/2009/kmg1.jpg" TargetMode="External"/><Relationship Id="rId11" Type="http://schemas.openxmlformats.org/officeDocument/2006/relationships/hyperlink" Target="http://www.stihi.ru/pics/2009/10/24/2998.jpg" TargetMode="External"/><Relationship Id="rId5" Type="http://schemas.openxmlformats.org/officeDocument/2006/relationships/hyperlink" Target="http://img-fotki.yandex.ru/get/4519/28738197.17/0_73a10_c8744015_XL" TargetMode="External"/><Relationship Id="rId15" Type="http://schemas.openxmlformats.org/officeDocument/2006/relationships/hyperlink" Target="http://www.voronezhgid.ru/image/1380556917_683.jpg" TargetMode="External"/><Relationship Id="rId10" Type="http://schemas.openxmlformats.org/officeDocument/2006/relationships/hyperlink" Target="http://www.bfoto.ru/foto/forest/bfoto_ru_301.jpg" TargetMode="External"/><Relationship Id="rId19" Type="http://schemas.openxmlformats.org/officeDocument/2006/relationships/hyperlink" Target="http://www.restate.ru/materials/attachment/185910b67924e888115a1b0574dee627c3ffe5a7/samostroy.jpg" TargetMode="External"/><Relationship Id="rId4" Type="http://schemas.openxmlformats.org/officeDocument/2006/relationships/hyperlink" Target="http://www.museum.ru/imgB.asp?54697" TargetMode="External"/><Relationship Id="rId9" Type="http://schemas.openxmlformats.org/officeDocument/2006/relationships/hyperlink" Target="http://img-fotki.yandex.ru/get/3509/alex3758525.0/0_13239_460cbed3_XL" TargetMode="External"/><Relationship Id="rId14" Type="http://schemas.openxmlformats.org/officeDocument/2006/relationships/hyperlink" Target="http://stat16.privet.ru/lr/0b03d17d7af3d32fa2b731d0fef214eb" TargetMode="External"/><Relationship Id="rId22" Type="http://schemas.openxmlformats.org/officeDocument/2006/relationships/hyperlink" Target="http://img3.proshkolu.ru/content/media/pic/std/3000000/2845000/2844372-7a8abd502396068c.gi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казённое специальное (коррекционное) образовательное учреждение для обучающихся, воспитанников с ограниченными возможностями здоровья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Краснобаковская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специальная (коррекционная) общеобразовательная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школа-интернат </a:t>
            </a:r>
            <a:r>
              <a:rPr lang="en-US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VIII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вида</a:t>
            </a:r>
            <a:b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р.п. Красные Баки</a:t>
            </a:r>
            <a:b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Нижегородская область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500034" y="2143116"/>
            <a:ext cx="8229600" cy="685791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Общешкольное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внеклассное мероприятие «День Земли»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2285984" y="4714884"/>
            <a:ext cx="6400800" cy="792162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ru-RU" b="1" kern="0" dirty="0">
                <a:latin typeface="Times New Roman" pitchFamily="18" charset="0"/>
                <a:cs typeface="Times New Roman" pitchFamily="18" charset="0"/>
              </a:rPr>
              <a:t>Автор: Скворцова </a:t>
            </a:r>
            <a:r>
              <a:rPr lang="ru-RU" b="1" kern="0" dirty="0" err="1">
                <a:latin typeface="Times New Roman" pitchFamily="18" charset="0"/>
                <a:cs typeface="Times New Roman" pitchFamily="18" charset="0"/>
              </a:rPr>
              <a:t>Татьяна</a:t>
            </a:r>
            <a:r>
              <a:rPr lang="ru-RU" b="1" kern="0" dirty="0">
                <a:latin typeface="Times New Roman" pitchFamily="18" charset="0"/>
                <a:cs typeface="Times New Roman" pitchFamily="18" charset="0"/>
              </a:rPr>
              <a:t> Александровна,</a:t>
            </a:r>
          </a:p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ru-RU" b="1" kern="0" dirty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b="1" kern="0" dirty="0" smtClean="0">
                <a:latin typeface="Times New Roman" pitchFamily="18" charset="0"/>
                <a:cs typeface="Times New Roman" pitchFamily="18" charset="0"/>
              </a:rPr>
              <a:t>биологии </a:t>
            </a:r>
          </a:p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ru-RU" b="1" kern="0" dirty="0" smtClean="0">
                <a:latin typeface="Times New Roman" pitchFamily="18" charset="0"/>
                <a:cs typeface="Times New Roman" pitchFamily="18" charset="0"/>
              </a:rPr>
              <a:t>МКС(К)ОУ</a:t>
            </a:r>
            <a:r>
              <a:rPr lang="en-US" b="1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kern="0" dirty="0" err="1" smtClean="0">
                <a:latin typeface="Times New Roman" pitchFamily="18" charset="0"/>
                <a:cs typeface="Times New Roman" pitchFamily="18" charset="0"/>
              </a:rPr>
              <a:t>Краснобаковской</a:t>
            </a:r>
            <a:r>
              <a:rPr lang="ru-RU" b="1" kern="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ru-RU" b="1" kern="0" dirty="0" smtClean="0">
                <a:latin typeface="Times New Roman" pitchFamily="18" charset="0"/>
                <a:cs typeface="Times New Roman" pitchFamily="18" charset="0"/>
              </a:rPr>
              <a:t>школы-интерната </a:t>
            </a:r>
            <a:r>
              <a:rPr lang="en-US" b="1" kern="0" dirty="0" smtClean="0">
                <a:latin typeface="Times New Roman" pitchFamily="18" charset="0"/>
                <a:cs typeface="Times New Roman" pitchFamily="18" charset="0"/>
              </a:rPr>
              <a:t>VIII </a:t>
            </a:r>
            <a:r>
              <a:rPr lang="ru-RU" b="1" kern="0" dirty="0" smtClean="0">
                <a:latin typeface="Times New Roman" pitchFamily="18" charset="0"/>
                <a:cs typeface="Times New Roman" pitchFamily="18" charset="0"/>
              </a:rPr>
              <a:t>вида</a:t>
            </a:r>
            <a:endParaRPr lang="ru-RU" sz="3200" b="1" kern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92" name="Picture 8" descr="http://img-fotki.yandex.ru/get/3509/alex3758525.0/0_13239_460cbed3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263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://www.bfoto.ru/foto/forest/bfoto_ru_3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14554"/>
            <a:ext cx="86868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лесной зверь.  У меня острые зубы, красивый прочный мех. Предпочитаю строить хатки на маленьких лесных речках, устраивая запруды из поваленных мною деревьев. Человек охотится за мной из-за красивого, ценного меха. 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Documents and Settings\Таня\Мои документы\Мои рисунки\земля\20_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071546"/>
            <a:ext cx="7072362" cy="5000660"/>
          </a:xfrm>
          <a:prstGeom prst="round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71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маленький лесной зверёк. Живу в кроне деревьев. У меня красивая рыжая шубка и пушистый хвост. Питаюсь ягодами, орешками, грибами которые запасаю на зиму. Человек охотится за мной из-за красивого, ценного меха  </a:t>
            </a:r>
            <a:r>
              <a:rPr lang="ru-RU" dirty="0" smtClean="0"/>
              <a:t> 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img0.liveinternet.ru/images/attach/c/2/83/19/83019418_3509727_Belka_na_sneg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996507"/>
            <a:ext cx="6858048" cy="5143538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286124"/>
            <a:ext cx="8229600" cy="221457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крупный лесной зверь, быстро бегаю. Питаюсь  древесно-кустарниковой и травянистой растительностью, а также мхами, лишайника и грибами. Летом  с удовольствием  поедаю листья, доставая их благодаря своему росту.    Люблю мухоморы. Человек охотится за мной из-за вкусного мяса 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Documents and Settings\Таня\Мои документы\Мои рисунки\земля\bull_dl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285860"/>
            <a:ext cx="7025318" cy="5000660"/>
          </a:xfrm>
          <a:prstGeom prst="round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64318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после долгой зимы зацветаю первым, как только весеннее солнышко начинает посылать теплые лучи сквозь ветви деревьев на землю. Люди беспощадно рвут меня из за красивых цветов.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Documents and Settings\Таня\Мои документы\Мои рисунки\земля\72114640_OI_12db4d1c0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785794"/>
            <a:ext cx="5751456" cy="5607669"/>
          </a:xfrm>
          <a:prstGeom prst="round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496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лесная красавица. Люди вырубают меня из за ценной древесины, которая идет на строительство домов. Но особенно в больших количествах меня вырубают перед новым годом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3" descr="C:\Documents and Settings\Таня\Мои документы\Мои рисунки\земля\jpg531478485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928670"/>
            <a:ext cx="5295649" cy="5399826"/>
          </a:xfrm>
          <a:prstGeom prst="round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stat17.privet.ru/lr/0a0b22c428f64c98d6d8e9c32c9c860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7821231" cy="6015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Таня\Мои документы\Мои рисунки\земля\1300699145den-zeml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214282" y="1142984"/>
            <a:ext cx="86868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Стали люди сильными,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боги,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судьба Земли у них в руках.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темнеют страшные ожоги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земного дара на боках.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давно «освоили» планету.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Широко шагает новый век.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Земле уж белых пятен нету.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Черные сотрешь ли, человек?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Таня\Мои документы\Мои рисунки\земля\1300699145den-zeml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cdn.vluki.ru/_fit/300x200/files/2012May10/008-1765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72012" cy="3333736"/>
          </a:xfrm>
          <a:prstGeom prst="rect">
            <a:avLst/>
          </a:prstGeom>
          <a:noFill/>
        </p:spPr>
      </p:pic>
      <p:pic>
        <p:nvPicPr>
          <p:cNvPr id="5124" name="Picture 4" descr="http://www.prikol.ru/wp-content/gallery/september-2009/cars-without-weels-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0"/>
            <a:ext cx="4572000" cy="3371822"/>
          </a:xfrm>
          <a:prstGeom prst="rect">
            <a:avLst/>
          </a:prstGeom>
          <a:noFill/>
        </p:spPr>
      </p:pic>
      <p:pic>
        <p:nvPicPr>
          <p:cNvPr id="5126" name="Picture 6" descr="http://www.restate.ru/materials/attachment/185910b67924e888115a1b0574dee627c3ffe5a7/samostro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86124"/>
            <a:ext cx="4572000" cy="3571876"/>
          </a:xfrm>
          <a:prstGeom prst="rect">
            <a:avLst/>
          </a:prstGeom>
          <a:noFill/>
        </p:spPr>
      </p:pic>
      <p:pic>
        <p:nvPicPr>
          <p:cNvPr id="5128" name="Picture 8" descr="http://www.vedtver.ru/upload/information_system_15/2/1/9/item_2196/information_items_2196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286124"/>
            <a:ext cx="4572000" cy="3571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1968" y="785794"/>
            <a:ext cx="4572032" cy="542625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«Рыбе нужна чистая вода,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птице – воздух,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зверю –лес, степь, горы.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А человеку нужна Родина.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охранять природу –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значит охранять Родину!»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img15.nnm.ru/c/c/d/e/2/0a4f57feff4897ce28c2cf09d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28604"/>
            <a:ext cx="4214842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День Земли – 22 апреля дает старт всем полевым и огородным работам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286248" y="1857364"/>
            <a:ext cx="3571900" cy="65165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 плод его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сладок.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786182" y="1285860"/>
            <a:ext cx="4038600" cy="5802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доброй 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науки.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5"/>
          <p:cNvSpPr txBox="1">
            <a:spLocks/>
          </p:cNvSpPr>
          <p:nvPr/>
        </p:nvSpPr>
        <p:spPr>
          <a:xfrm>
            <a:off x="571472" y="1285860"/>
            <a:ext cx="3257544" cy="651659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Мастерские руки -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5"/>
          <p:cNvSpPr txBox="1">
            <a:spLocks/>
          </p:cNvSpPr>
          <p:nvPr/>
        </p:nvSpPr>
        <p:spPr>
          <a:xfrm>
            <a:off x="642910" y="1857364"/>
            <a:ext cx="3929090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Корень учения горек,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1" name="Содержимое 5"/>
          <p:cNvSpPr txBox="1">
            <a:spLocks/>
          </p:cNvSpPr>
          <p:nvPr/>
        </p:nvSpPr>
        <p:spPr>
          <a:xfrm>
            <a:off x="642910" y="2357430"/>
            <a:ext cx="4214842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Кто пахать не ленится,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Содержимое 5"/>
          <p:cNvSpPr txBox="1">
            <a:spLocks/>
          </p:cNvSpPr>
          <p:nvPr/>
        </p:nvSpPr>
        <p:spPr>
          <a:xfrm>
            <a:off x="4429124" y="2357430"/>
            <a:ext cx="3714776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того хлеб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уродится.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Содержимое 5"/>
          <p:cNvSpPr txBox="1">
            <a:spLocks/>
          </p:cNvSpPr>
          <p:nvPr/>
        </p:nvSpPr>
        <p:spPr>
          <a:xfrm>
            <a:off x="714348" y="2857496"/>
            <a:ext cx="3214710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Без хозяина земля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Содержимое 5"/>
          <p:cNvSpPr txBox="1">
            <a:spLocks/>
          </p:cNvSpPr>
          <p:nvPr/>
        </p:nvSpPr>
        <p:spPr>
          <a:xfrm>
            <a:off x="3857620" y="2857496"/>
            <a:ext cx="3714776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руглая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сирота.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5" name="Содержимое 5"/>
          <p:cNvSpPr txBox="1">
            <a:spLocks/>
          </p:cNvSpPr>
          <p:nvPr/>
        </p:nvSpPr>
        <p:spPr>
          <a:xfrm>
            <a:off x="714348" y="3357562"/>
            <a:ext cx="4429156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Возвращайте земле долг -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6" name="Содержимое 5"/>
          <p:cNvSpPr txBox="1">
            <a:spLocks/>
          </p:cNvSpPr>
          <p:nvPr/>
        </p:nvSpPr>
        <p:spPr>
          <a:xfrm>
            <a:off x="5000628" y="3357562"/>
            <a:ext cx="3714776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удет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толк.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7" name="Содержимое 5"/>
          <p:cNvSpPr txBox="1">
            <a:spLocks/>
          </p:cNvSpPr>
          <p:nvPr/>
        </p:nvSpPr>
        <p:spPr>
          <a:xfrm>
            <a:off x="714348" y="3929066"/>
            <a:ext cx="2786082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Какова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земля,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8" name="Содержимое 5"/>
          <p:cNvSpPr txBox="1">
            <a:spLocks/>
          </p:cNvSpPr>
          <p:nvPr/>
        </p:nvSpPr>
        <p:spPr>
          <a:xfrm>
            <a:off x="3286116" y="3929066"/>
            <a:ext cx="3714776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аков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и 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хлеб.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9" name="Содержимое 5"/>
          <p:cNvSpPr txBox="1">
            <a:spLocks/>
          </p:cNvSpPr>
          <p:nvPr/>
        </p:nvSpPr>
        <p:spPr>
          <a:xfrm>
            <a:off x="714348" y="4500570"/>
            <a:ext cx="3929090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Труд человека кормит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0" name="Содержимое 5"/>
          <p:cNvSpPr txBox="1">
            <a:spLocks/>
          </p:cNvSpPr>
          <p:nvPr/>
        </p:nvSpPr>
        <p:spPr>
          <a:xfrm>
            <a:off x="4572000" y="4500570"/>
            <a:ext cx="3714776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 лень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портит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1" name="Содержимое 5"/>
          <p:cNvSpPr txBox="1">
            <a:spLocks/>
          </p:cNvSpPr>
          <p:nvPr/>
        </p:nvSpPr>
        <p:spPr>
          <a:xfrm>
            <a:off x="714348" y="5000636"/>
            <a:ext cx="3929090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Земля берёт труд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2" name="Содержимое 5"/>
          <p:cNvSpPr txBox="1">
            <a:spLocks/>
          </p:cNvSpPr>
          <p:nvPr/>
        </p:nvSpPr>
        <p:spPr>
          <a:xfrm>
            <a:off x="3714744" y="5000636"/>
            <a:ext cx="3714776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 отдаёт пуд.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3" name="Содержимое 5"/>
          <p:cNvSpPr txBox="1">
            <a:spLocks/>
          </p:cNvSpPr>
          <p:nvPr/>
        </p:nvSpPr>
        <p:spPr>
          <a:xfrm>
            <a:off x="785786" y="5643578"/>
            <a:ext cx="3929090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Не жалей трудов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4" name="Содержимое 5"/>
          <p:cNvSpPr txBox="1">
            <a:spLocks/>
          </p:cNvSpPr>
          <p:nvPr/>
        </p:nvSpPr>
        <p:spPr>
          <a:xfrm>
            <a:off x="3786182" y="5572140"/>
            <a:ext cx="3714776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будет больше пудов.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  <p:bldP spid="12" grpId="0"/>
      <p:bldP spid="14" grpId="0"/>
      <p:bldP spid="16" grpId="0"/>
      <p:bldP spid="18" grpId="0"/>
      <p:bldP spid="20" grpId="0"/>
      <p:bldP spid="22" grpId="0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Таня\Мои документы\Мои рисунки\земля\1300699145den-zeml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img3.proshkolu.ru/content/media/pic/std/3000000/2845000/2844372-7a8abd502396068c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14290"/>
            <a:ext cx="7572428" cy="6521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08230"/>
          </a:xfrm>
        </p:spPr>
        <p:txBody>
          <a:bodyPr>
            <a:normAutofit lnSpcReduction="10000"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Источники иллюстраций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http://www.dooptrb.ru/nowosti/den_zemli.jpg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день земли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http://trendsupdates.com/wp-content/uploads/2010/04/conserving-earth.jpg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планета в руках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http://www.museum.ru/imgB.asp?54697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колокол мира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5"/>
              </a:rPr>
              <a:t>img-fotki.yandex.ru/get/4519/28738197.17/0_73a10_c8744015_XL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колокол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мира в </a:t>
            </a:r>
            <a:r>
              <a:rPr lang="ru-RU" sz="1200" dirty="0" smtClean="0"/>
              <a:t>Нью-Йорке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http://nsk.sibro.ru/upload/img/news/2009/kmg1.jpg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колокол мира в музее Н.К. Рериха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http://club.foto.ru/gallery/images/photo/2009/12/24/1488658.jpg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река Ветлуга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http://club.foto.ru/gallery/images/photo/2004/08/13/255808.jpg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река Ветлуга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9"/>
              </a:rPr>
              <a:t>img-fotki.yandex.ru/get/3509/alex3758525.0/0_13239_460cbed3_XL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река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Ветлуга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http://www.bfoto.ru/foto/forest/bfoto_ru_301.jpg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лес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http://www.stihi.ru/pics/2009/10/24/2998.jpg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бобр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http://img0.liveinternet.ru/images/attach/c/2/83/19/83019418_3509727_Belka_na_snegy.jpg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белка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http://sakha.gov.ru/sites/default/files/story/img/2013_03/18/Los%20(1).jpg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лось 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http://stat16.privet.ru/lr/0b03d17d7af3d32fa2b731d0fef214eb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подснежник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5"/>
              </a:rPr>
              <a:t>http://www.voronezhgid.ru/image/1380556917_683.jpg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ель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6"/>
              </a:rPr>
              <a:t>http://stat17.privet.ru/lr/0a0b22c428f64c98d6d8e9c32c9c8607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анимация земля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7"/>
              </a:rPr>
              <a:t>http://cdn.vluki.ru/_fit/300x200/files/2012May10/008-176531.jpg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ядохимикаты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8"/>
              </a:rPr>
              <a:t>http://www.prikol.ru/wp-content/gallery/september-2009/cars-without-weels-01.jpg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автомобили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9"/>
              </a:rPr>
              <a:t>http://www.restate.ru/materials/attachment/185910b67924e888115a1b0574dee627c3ffe5a7/samostroy.jpg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вырубка леса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20"/>
              </a:rPr>
              <a:t>http://www.vedtver.ru/upload/information_system_15/2/1/9/item_2196/information_items_2196.jpeg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свалка мусора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21"/>
              </a:rPr>
              <a:t>http://img15.nnm.ru/c/c/d/e/2/0a4f57feff4897ce28c2cf09d92.jpg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М. Пришвин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22"/>
              </a:rPr>
              <a:t>http://img3.proshkolu.ru/content/media/pic/std/3000000/2845000/2844372-7a8abd502396068c.gif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анимация сохраним жизнь на земле.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Список используемых источников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929618" cy="1162050"/>
          </a:xfrm>
        </p:spPr>
        <p:txBody>
          <a:bodyPr/>
          <a:lstStyle/>
          <a:p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22 апреля – День Земли</a:t>
            </a: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714348" y="5286388"/>
            <a:ext cx="7215238" cy="1357322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Вес земли –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6 000 000 000 000 000 000 000 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trendsupdates.com/wp-content/uploads/2010/04/conserving-eart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214422"/>
            <a:ext cx="4086225" cy="4086226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672414" cy="947760"/>
          </a:xfrm>
        </p:spPr>
        <p:txBody>
          <a:bodyPr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22 апреля 1970 год, США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Documents and Settings\Таня\Мои документы\Мои рисунки\земля\Колокол мира-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071546"/>
            <a:ext cx="5662623" cy="4246968"/>
          </a:xfrm>
          <a:prstGeom prst="round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57158" y="5072050"/>
            <a:ext cx="8429684" cy="178595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2009 год генеральная Ассамблея ООН официально провозгласила его  Международным днем Матери-Земли</a:t>
            </a:r>
            <a:endParaRPr kumimoji="0" lang="ru-RU" sz="3600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1500174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Первый и главный Колокол Мира был установлен в июне 1954 года в штаб-квартире ООН в Нью-Йорке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4" descr="http://img-fotki.yandex.ru/get/4519/28738197.17/0_73a10_c8744015_XL"/>
          <p:cNvPicPr>
            <a:picLocks noChangeAspect="1" noChangeArrowheads="1"/>
          </p:cNvPicPr>
          <p:nvPr/>
        </p:nvPicPr>
        <p:blipFill>
          <a:blip r:embed="rId2"/>
          <a:srcRect l="1500" b="1265"/>
          <a:stretch>
            <a:fillRect/>
          </a:stretch>
        </p:blipFill>
        <p:spPr bwMode="auto">
          <a:xfrm>
            <a:off x="2248435" y="2714620"/>
            <a:ext cx="5038209" cy="3857652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6248" y="3571876"/>
            <a:ext cx="4591024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России церемония "Колокол Мира в день Земли" начала проводиться с 1998 г. в Международном Центре-Музее имени Н.К. Рериха в Москве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nsk.sibro.ru/upload/img/news/2009/k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3929058" cy="5357850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Таня\Мои документы\Мои рисунки\земля\1300699145den-zeml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club.foto.ru/gallery/images/photo/2009/12/24/14886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club.foto.ru/gallery/images/photo/2004/08/13/2558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200</TotalTime>
  <Words>491</Words>
  <Application>Microsoft Office PowerPoint</Application>
  <PresentationFormat>Экран (4:3)</PresentationFormat>
  <Paragraphs>67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Муниципальное казённое специальное (коррекционное) образовательное учреждение для обучающихся, воспитанников с ограниченными возможностями здоровья Краснобаковская специальная (коррекционная) общеобразовательная школа-интернат VIII вида р.п. Красные Баки Нижегородская область </vt:lpstr>
      <vt:lpstr>Слайд 2</vt:lpstr>
      <vt:lpstr>22 апреля – День Земли</vt:lpstr>
      <vt:lpstr>22 апреля 1970 год, США</vt:lpstr>
      <vt:lpstr>Первый и главный Колокол Мира был установлен в июне 1954 года в штаб-квартире ООН в Нью-Йорке</vt:lpstr>
      <vt:lpstr>В России церемония "Колокол Мира в день Земли" начала проводиться с 1998 г. в Международном Центре-Музее имени Н.К. Рериха в Москве </vt:lpstr>
      <vt:lpstr>Слайд 7</vt:lpstr>
      <vt:lpstr>Слайд 8</vt:lpstr>
      <vt:lpstr>Слайд 9</vt:lpstr>
      <vt:lpstr>Слайд 10</vt:lpstr>
      <vt:lpstr>Слайд 11</vt:lpstr>
      <vt:lpstr>Я лесной зверь.  У меня острые зубы, красивый прочный мех. Предпочитаю строить хатки на маленьких лесных речках, устраивая запруды из поваленных мною деревьев. Человек охотится за мной из-за красивого, ценного меха. </vt:lpstr>
      <vt:lpstr>Я маленький лесной зверёк. Живу в кроне деревьев. У меня красивая рыжая шубка и пушистый хвост. Питаюсь ягодами, орешками, грибами которые запасаю на зиму. Человек охотится за мной из-за красивого, ценного меха    </vt:lpstr>
      <vt:lpstr>Я крупный лесной зверь, быстро бегаю. Питаюсь  древесно-кустарниковой и травянистой растительностью, а также мхами, лишайника и грибами. Летом  с удовольствием  поедаю листья, доставая их благодаря своему росту.    Люблю мухоморы. Человек охотится за мной из-за вкусного мяса </vt:lpstr>
      <vt:lpstr>Я после долгой зимы зацветаю первым, как только весеннее солнышко начинает посылать теплые лучи сквозь ветви деревьев на землю. Люди беспощадно рвут меня из за красивых цветов.</vt:lpstr>
      <vt:lpstr>Я лесная красавица. Люди вырубают меня из за ценной древесины, которая идет на строительство домов. Но особенно в больших количествах меня вырубают перед новым годом</vt:lpstr>
      <vt:lpstr>Слайд 17</vt:lpstr>
      <vt:lpstr>Слайд 18</vt:lpstr>
      <vt:lpstr>Слайд 19</vt:lpstr>
      <vt:lpstr>Слайд 20</vt:lpstr>
      <vt:lpstr>Слайд 21</vt:lpstr>
      <vt:lpstr>День Земли – 22 апреля дает старт всем полевым и огородным работам</vt:lpstr>
      <vt:lpstr>Слайд 23</vt:lpstr>
      <vt:lpstr>Слайд 24</vt:lpstr>
      <vt:lpstr>Список используемых источников</vt:lpstr>
    </vt:vector>
  </TitlesOfParts>
  <Company>Детский 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Земли</dc:title>
  <dc:creator>Социальный педагог</dc:creator>
  <cp:lastModifiedBy>Таня</cp:lastModifiedBy>
  <cp:revision>34</cp:revision>
  <dcterms:created xsi:type="dcterms:W3CDTF">2013-04-19T06:23:53Z</dcterms:created>
  <dcterms:modified xsi:type="dcterms:W3CDTF">2014-05-11T18:25:09Z</dcterms:modified>
</cp:coreProperties>
</file>